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8"/>
  </p:notesMasterIdLst>
  <p:sldIdLst>
    <p:sldId id="257" r:id="rId3"/>
    <p:sldId id="260" r:id="rId4"/>
    <p:sldId id="269" r:id="rId5"/>
    <p:sldId id="270" r:id="rId6"/>
    <p:sldId id="267" r:id="rId7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34A25B-86F6-4B60-8327-377BE8705DA3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772913-4957-4C96-8D74-DB282D22D750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Доступность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EA17266-AE86-41CD-BE7E-73C527E7C43B}" type="parTrans" cxnId="{1C23C177-3F2F-4885-9BCE-31CFFA9D77FE}">
      <dgm:prSet/>
      <dgm:spPr/>
      <dgm:t>
        <a:bodyPr/>
        <a:lstStyle/>
        <a:p>
          <a:endParaRPr lang="ru-RU"/>
        </a:p>
      </dgm:t>
    </dgm:pt>
    <dgm:pt modelId="{B1E7142E-DE31-4986-8619-040812C28F10}" type="sibTrans" cxnId="{1C23C177-3F2F-4885-9BCE-31CFFA9D77FE}">
      <dgm:prSet/>
      <dgm:spPr/>
      <dgm:t>
        <a:bodyPr/>
        <a:lstStyle/>
        <a:p>
          <a:endParaRPr lang="ru-RU"/>
        </a:p>
      </dgm:t>
    </dgm:pt>
    <dgm:pt modelId="{A0D856D3-246A-4521-8034-2F232397A48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От налогоплательщика не требуется специальных познаний в области налогового законодательства, достаточно соблюсти простую письменную форму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F460002-5581-4FC9-B519-C53621C1E09D}" type="parTrans" cxnId="{D38556F8-A076-4120-B77D-5D93F5DDCB9A}">
      <dgm:prSet/>
      <dgm:spPr/>
      <dgm:t>
        <a:bodyPr/>
        <a:lstStyle/>
        <a:p>
          <a:endParaRPr lang="ru-RU"/>
        </a:p>
      </dgm:t>
    </dgm:pt>
    <dgm:pt modelId="{8F497C64-C713-4C41-B092-19A7F413C276}" type="sibTrans" cxnId="{D38556F8-A076-4120-B77D-5D93F5DDCB9A}">
      <dgm:prSet/>
      <dgm:spPr/>
      <dgm:t>
        <a:bodyPr/>
        <a:lstStyle/>
        <a:p>
          <a:endParaRPr lang="ru-RU"/>
        </a:p>
      </dgm:t>
    </dgm:pt>
    <dgm:pt modelId="{5E63365A-6146-45C7-951E-8F82DB404090}">
      <dgm:prSet phldrT="[Текст]"/>
      <dgm:spPr/>
      <dgm:t>
        <a:bodyPr/>
        <a:lstStyle/>
        <a:p>
          <a:endParaRPr lang="ru-RU" sz="1500" dirty="0"/>
        </a:p>
      </dgm:t>
    </dgm:pt>
    <dgm:pt modelId="{277F54AF-DD12-4E21-BF1A-9B1345409150}" type="parTrans" cxnId="{4F942767-5D7F-4D2A-856C-23265FC1D4C3}">
      <dgm:prSet/>
      <dgm:spPr/>
      <dgm:t>
        <a:bodyPr/>
        <a:lstStyle/>
        <a:p>
          <a:endParaRPr lang="ru-RU"/>
        </a:p>
      </dgm:t>
    </dgm:pt>
    <dgm:pt modelId="{376D232D-B68D-42CE-86A3-939EC21DAA76}" type="sibTrans" cxnId="{4F942767-5D7F-4D2A-856C-23265FC1D4C3}">
      <dgm:prSet/>
      <dgm:spPr/>
      <dgm:t>
        <a:bodyPr/>
        <a:lstStyle/>
        <a:p>
          <a:endParaRPr lang="ru-RU"/>
        </a:p>
      </dgm:t>
    </dgm:pt>
    <dgm:pt modelId="{36E28831-56BA-4AEC-B138-B893380E87D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 месяц – по жалобам на решения по камеральным и выездным налоговым проверкам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124797E-F06D-4278-A84E-860CBAA3C107}" type="parTrans" cxnId="{7CCCC0F7-9166-4C7B-8D94-547C745C5AFC}">
      <dgm:prSet/>
      <dgm:spPr/>
      <dgm:t>
        <a:bodyPr/>
        <a:lstStyle/>
        <a:p>
          <a:endParaRPr lang="ru-RU"/>
        </a:p>
      </dgm:t>
    </dgm:pt>
    <dgm:pt modelId="{3CB670C6-5DCC-4A5C-931D-367BC8A79084}" type="sibTrans" cxnId="{7CCCC0F7-9166-4C7B-8D94-547C745C5AFC}">
      <dgm:prSet/>
      <dgm:spPr/>
      <dgm:t>
        <a:bodyPr/>
        <a:lstStyle/>
        <a:p>
          <a:endParaRPr lang="ru-RU"/>
        </a:p>
      </dgm:t>
    </dgm:pt>
    <dgm:pt modelId="{4A388A12-323B-4D2B-B288-029C7F2AEAA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Отсутствие финансовых затрат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CF9093B-3D12-4449-895D-1BBEE918CD54}" type="parTrans" cxnId="{291CAC95-23E1-4133-B754-89A9CC924E74}">
      <dgm:prSet/>
      <dgm:spPr/>
      <dgm:t>
        <a:bodyPr/>
        <a:lstStyle/>
        <a:p>
          <a:endParaRPr lang="ru-RU"/>
        </a:p>
      </dgm:t>
    </dgm:pt>
    <dgm:pt modelId="{7DD33C7B-315B-4EEE-A49B-C449F8DE9723}" type="sibTrans" cxnId="{291CAC95-23E1-4133-B754-89A9CC924E74}">
      <dgm:prSet/>
      <dgm:spPr/>
      <dgm:t>
        <a:bodyPr/>
        <a:lstStyle/>
        <a:p>
          <a:endParaRPr lang="ru-RU"/>
        </a:p>
      </dgm:t>
    </dgm:pt>
    <dgm:pt modelId="{C2CAD98E-1E7F-4F8F-9454-56B6E36F079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Процедура досудебного обжалования не облагается государственной пошлиной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A586ADC-3D2D-4335-9D63-93D260CC4E28}" type="parTrans" cxnId="{9FD28135-DD70-4999-9DEF-6A3E8B49F41A}">
      <dgm:prSet/>
      <dgm:spPr/>
      <dgm:t>
        <a:bodyPr/>
        <a:lstStyle/>
        <a:p>
          <a:endParaRPr lang="ru-RU"/>
        </a:p>
      </dgm:t>
    </dgm:pt>
    <dgm:pt modelId="{F1E3AA51-F909-4AFA-8127-090079211BFD}" type="sibTrans" cxnId="{9FD28135-DD70-4999-9DEF-6A3E8B49F41A}">
      <dgm:prSet/>
      <dgm:spPr/>
      <dgm:t>
        <a:bodyPr/>
        <a:lstStyle/>
        <a:p>
          <a:endParaRPr lang="ru-RU"/>
        </a:p>
      </dgm:t>
    </dgm:pt>
    <dgm:pt modelId="{A13C70D0-3A0E-4E2C-9A95-3A3DFE6651F1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Сокращенные сроки рассмотрения жалоб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5FB20C6-6CFE-4030-9353-E60DD3F76C4B}" type="sibTrans" cxnId="{E9FA8FBC-EE1C-4E97-AABE-08F746F87C8A}">
      <dgm:prSet/>
      <dgm:spPr/>
      <dgm:t>
        <a:bodyPr/>
        <a:lstStyle/>
        <a:p>
          <a:endParaRPr lang="ru-RU"/>
        </a:p>
      </dgm:t>
    </dgm:pt>
    <dgm:pt modelId="{D1E1F985-0DF4-4B12-A43F-AB2EED4EC6BF}" type="parTrans" cxnId="{E9FA8FBC-EE1C-4E97-AABE-08F746F87C8A}">
      <dgm:prSet/>
      <dgm:spPr/>
      <dgm:t>
        <a:bodyPr/>
        <a:lstStyle/>
        <a:p>
          <a:endParaRPr lang="ru-RU"/>
        </a:p>
      </dgm:t>
    </dgm:pt>
    <dgm:pt modelId="{77E78134-339A-42E6-B422-394604CA87C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15 дней – по жалобам на действия должностных лиц и иные акты ненормативного характера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E3B89F9-4E64-493F-8C3B-18DCE3F93E90}" type="parTrans" cxnId="{FDBF6ED0-553E-4829-AE65-9A90C2D5F986}">
      <dgm:prSet/>
      <dgm:spPr/>
      <dgm:t>
        <a:bodyPr/>
        <a:lstStyle/>
        <a:p>
          <a:endParaRPr lang="ru-RU"/>
        </a:p>
      </dgm:t>
    </dgm:pt>
    <dgm:pt modelId="{9D77A3F7-4DF6-4175-B7CE-897DE116337A}" type="sibTrans" cxnId="{FDBF6ED0-553E-4829-AE65-9A90C2D5F986}">
      <dgm:prSet/>
      <dgm:spPr/>
      <dgm:t>
        <a:bodyPr/>
        <a:lstStyle/>
        <a:p>
          <a:endParaRPr lang="ru-RU"/>
        </a:p>
      </dgm:t>
    </dgm:pt>
    <dgm:pt modelId="{0032A5EF-6956-48E4-8049-59487FD8495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Отсутствие необходимости изготовления копий документов, имеющихся в налоговом органе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FAA1537-D7F5-4F7E-80B3-6DB5BEC0E78A}" type="parTrans" cxnId="{8FCC1B77-49C0-4742-AB2B-2E5DEBF1C44F}">
      <dgm:prSet/>
      <dgm:spPr/>
      <dgm:t>
        <a:bodyPr/>
        <a:lstStyle/>
        <a:p>
          <a:endParaRPr lang="ru-RU"/>
        </a:p>
      </dgm:t>
    </dgm:pt>
    <dgm:pt modelId="{28D7AB8E-4CAF-4718-A23E-82D125016611}" type="sibTrans" cxnId="{8FCC1B77-49C0-4742-AB2B-2E5DEBF1C44F}">
      <dgm:prSet/>
      <dgm:spPr/>
      <dgm:t>
        <a:bodyPr/>
        <a:lstStyle/>
        <a:p>
          <a:endParaRPr lang="ru-RU"/>
        </a:p>
      </dgm:t>
    </dgm:pt>
    <dgm:pt modelId="{F30FEF03-7555-4DBA-882E-F1BFB681EB2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Жалоба может быть подана в электронном виде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22B3407-9812-468A-A632-3DA68D1A3A0F}" type="parTrans" cxnId="{8C13B675-5E43-4154-B1AC-1933BC11561D}">
      <dgm:prSet/>
      <dgm:spPr/>
      <dgm:t>
        <a:bodyPr/>
        <a:lstStyle/>
        <a:p>
          <a:endParaRPr lang="ru-RU"/>
        </a:p>
      </dgm:t>
    </dgm:pt>
    <dgm:pt modelId="{E105EFA9-F34F-4391-B8F5-ADB590D55392}" type="sibTrans" cxnId="{8C13B675-5E43-4154-B1AC-1933BC11561D}">
      <dgm:prSet/>
      <dgm:spPr/>
      <dgm:t>
        <a:bodyPr/>
        <a:lstStyle/>
        <a:p>
          <a:endParaRPr lang="ru-RU"/>
        </a:p>
      </dgm:t>
    </dgm:pt>
    <dgm:pt modelId="{A4FB6429-D5F0-4EE2-87CD-9D9A002B0B59}">
      <dgm:prSet phldrT="[Текст]" custT="1"/>
      <dgm:spPr/>
      <dgm:t>
        <a:bodyPr/>
        <a:lstStyle/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314AEDE-9004-47B2-86B9-3AF82015B1C7}" type="parTrans" cxnId="{F548B47C-A7A4-4D79-9B3C-3A58B0728052}">
      <dgm:prSet/>
      <dgm:spPr/>
      <dgm:t>
        <a:bodyPr/>
        <a:lstStyle/>
        <a:p>
          <a:endParaRPr lang="ru-RU"/>
        </a:p>
      </dgm:t>
    </dgm:pt>
    <dgm:pt modelId="{CAAE9706-DBD8-4C41-A83D-E66B26634197}" type="sibTrans" cxnId="{F548B47C-A7A4-4D79-9B3C-3A58B0728052}">
      <dgm:prSet/>
      <dgm:spPr/>
      <dgm:t>
        <a:bodyPr/>
        <a:lstStyle/>
        <a:p>
          <a:endParaRPr lang="ru-RU"/>
        </a:p>
      </dgm:t>
    </dgm:pt>
    <dgm:pt modelId="{D92423FF-B628-4F64-896E-A68EBD2DDA30}" type="pres">
      <dgm:prSet presAssocID="{5D34A25B-86F6-4B60-8327-377BE8705D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969F58-C0B7-4A14-ACC5-3E320194A046}" type="pres">
      <dgm:prSet presAssocID="{94772913-4957-4C96-8D74-DB282D22D750}" presName="linNode" presStyleCnt="0"/>
      <dgm:spPr/>
      <dgm:t>
        <a:bodyPr/>
        <a:lstStyle/>
        <a:p>
          <a:endParaRPr lang="ru-RU"/>
        </a:p>
      </dgm:t>
    </dgm:pt>
    <dgm:pt modelId="{58BE6BAE-E024-4B61-9921-C2786929BB2B}" type="pres">
      <dgm:prSet presAssocID="{94772913-4957-4C96-8D74-DB282D22D750}" presName="parentText" presStyleLbl="node1" presStyleIdx="0" presStyleCnt="3" custScaleY="101169" custLinFactNeighborY="-5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006CC-25A6-4B01-A6C8-6A2BAAEFD442}" type="pres">
      <dgm:prSet presAssocID="{94772913-4957-4C96-8D74-DB282D22D750}" presName="descendantText" presStyleLbl="alignAccFollowNode1" presStyleIdx="0" presStyleCnt="3" custScaleY="117046" custLinFactNeighborX="-893" custLinFactNeighborY="1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2BA18-5175-4C7E-B42A-DE1D846C3E5B}" type="pres">
      <dgm:prSet presAssocID="{B1E7142E-DE31-4986-8619-040812C28F10}" presName="sp" presStyleCnt="0"/>
      <dgm:spPr/>
      <dgm:t>
        <a:bodyPr/>
        <a:lstStyle/>
        <a:p>
          <a:endParaRPr lang="ru-RU"/>
        </a:p>
      </dgm:t>
    </dgm:pt>
    <dgm:pt modelId="{8F0E59C3-59AA-4F9C-87ED-66DDBD929BA3}" type="pres">
      <dgm:prSet presAssocID="{A13C70D0-3A0E-4E2C-9A95-3A3DFE6651F1}" presName="linNode" presStyleCnt="0"/>
      <dgm:spPr/>
      <dgm:t>
        <a:bodyPr/>
        <a:lstStyle/>
        <a:p>
          <a:endParaRPr lang="ru-RU"/>
        </a:p>
      </dgm:t>
    </dgm:pt>
    <dgm:pt modelId="{AE42D339-56DC-411E-8780-BBD1A30751F6}" type="pres">
      <dgm:prSet presAssocID="{A13C70D0-3A0E-4E2C-9A95-3A3DFE6651F1}" presName="parentText" presStyleLbl="node1" presStyleIdx="1" presStyleCnt="3" custScaleY="104025" custLinFactNeighborY="998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79882-249E-4410-9E76-7CD6155984FC}" type="pres">
      <dgm:prSet presAssocID="{A13C70D0-3A0E-4E2C-9A95-3A3DFE6651F1}" presName="descendantText" presStyleLbl="alignAccFollowNode1" presStyleIdx="1" presStyleCnt="3" custLinFactY="17659" custLinFactNeighborX="-89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9D2B3-C1EE-44E8-8A6C-A22DD1A33EBE}" type="pres">
      <dgm:prSet presAssocID="{C5FB20C6-6CFE-4030-9353-E60DD3F76C4B}" presName="sp" presStyleCnt="0"/>
      <dgm:spPr/>
      <dgm:t>
        <a:bodyPr/>
        <a:lstStyle/>
        <a:p>
          <a:endParaRPr lang="ru-RU"/>
        </a:p>
      </dgm:t>
    </dgm:pt>
    <dgm:pt modelId="{880F772F-0207-4367-A0A9-51264AFB989C}" type="pres">
      <dgm:prSet presAssocID="{4A388A12-323B-4D2B-B288-029C7F2AEAA5}" presName="linNode" presStyleCnt="0"/>
      <dgm:spPr/>
      <dgm:t>
        <a:bodyPr/>
        <a:lstStyle/>
        <a:p>
          <a:endParaRPr lang="ru-RU"/>
        </a:p>
      </dgm:t>
    </dgm:pt>
    <dgm:pt modelId="{2FA0BF69-5E83-4C7E-923E-DC61000894D3}" type="pres">
      <dgm:prSet presAssocID="{4A388A12-323B-4D2B-B288-029C7F2AEAA5}" presName="parentText" presStyleLbl="node1" presStyleIdx="2" presStyleCnt="3" custScaleY="86709" custLinFactY="-9867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B127A-02DF-459F-AF7F-D252CAB46F2E}" type="pres">
      <dgm:prSet presAssocID="{4A388A12-323B-4D2B-B288-029C7F2AEAA5}" presName="descendantText" presStyleLbl="alignAccFollowNode1" presStyleIdx="2" presStyleCnt="3" custLinFactY="-33661" custLinFactNeighborX="-9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A1184-9EC0-448C-82AF-D3D2B26FB0EB}" type="presOf" srcId="{36E28831-56BA-4AEC-B138-B893380E87DB}" destId="{C6D79882-249E-4410-9E76-7CD6155984FC}" srcOrd="0" destOrd="0" presId="urn:microsoft.com/office/officeart/2005/8/layout/vList5"/>
    <dgm:cxn modelId="{37077430-0A4A-4F33-AB83-00E67142A19B}" type="presOf" srcId="{0032A5EF-6956-48E4-8049-59487FD8495B}" destId="{7EEB127A-02DF-459F-AF7F-D252CAB46F2E}" srcOrd="0" destOrd="1" presId="urn:microsoft.com/office/officeart/2005/8/layout/vList5"/>
    <dgm:cxn modelId="{9916BD3B-1954-40B4-BC64-0E3FB594D932}" type="presOf" srcId="{5E63365A-6146-45C7-951E-8F82DB404090}" destId="{6FF006CC-25A6-4B01-A6C8-6A2BAAEFD442}" srcOrd="0" destOrd="3" presId="urn:microsoft.com/office/officeart/2005/8/layout/vList5"/>
    <dgm:cxn modelId="{9FD28135-DD70-4999-9DEF-6A3E8B49F41A}" srcId="{4A388A12-323B-4D2B-B288-029C7F2AEAA5}" destId="{C2CAD98E-1E7F-4F8F-9454-56B6E36F079B}" srcOrd="0" destOrd="0" parTransId="{2A586ADC-3D2D-4335-9D63-93D260CC4E28}" sibTransId="{F1E3AA51-F909-4AFA-8127-090079211BFD}"/>
    <dgm:cxn modelId="{0DD82184-2F2A-445E-83C2-F844BC373532}" type="presOf" srcId="{F30FEF03-7555-4DBA-882E-F1BFB681EB2C}" destId="{6FF006CC-25A6-4B01-A6C8-6A2BAAEFD442}" srcOrd="0" destOrd="2" presId="urn:microsoft.com/office/officeart/2005/8/layout/vList5"/>
    <dgm:cxn modelId="{A6FB842A-9DDE-46E1-B9F4-35DCDEDF840C}" type="presOf" srcId="{94772913-4957-4C96-8D74-DB282D22D750}" destId="{58BE6BAE-E024-4B61-9921-C2786929BB2B}" srcOrd="0" destOrd="0" presId="urn:microsoft.com/office/officeart/2005/8/layout/vList5"/>
    <dgm:cxn modelId="{14654CB7-137E-466C-9E6F-87EE1051A304}" type="presOf" srcId="{A0D856D3-246A-4521-8034-2F232397A48C}" destId="{6FF006CC-25A6-4B01-A6C8-6A2BAAEFD442}" srcOrd="0" destOrd="1" presId="urn:microsoft.com/office/officeart/2005/8/layout/vList5"/>
    <dgm:cxn modelId="{89FF50FD-CC62-47B4-A8AC-4DA9CAFE15BF}" type="presOf" srcId="{4A388A12-323B-4D2B-B288-029C7F2AEAA5}" destId="{2FA0BF69-5E83-4C7E-923E-DC61000894D3}" srcOrd="0" destOrd="0" presId="urn:microsoft.com/office/officeart/2005/8/layout/vList5"/>
    <dgm:cxn modelId="{6DB34D70-F17A-4509-BE40-25433AC799B7}" type="presOf" srcId="{A13C70D0-3A0E-4E2C-9A95-3A3DFE6651F1}" destId="{AE42D339-56DC-411E-8780-BBD1A30751F6}" srcOrd="0" destOrd="0" presId="urn:microsoft.com/office/officeart/2005/8/layout/vList5"/>
    <dgm:cxn modelId="{FDBF6ED0-553E-4829-AE65-9A90C2D5F986}" srcId="{A13C70D0-3A0E-4E2C-9A95-3A3DFE6651F1}" destId="{77E78134-339A-42E6-B422-394604CA87C0}" srcOrd="1" destOrd="0" parTransId="{CE3B89F9-4E64-493F-8C3B-18DCE3F93E90}" sibTransId="{9D77A3F7-4DF6-4175-B7CE-897DE116337A}"/>
    <dgm:cxn modelId="{75495FD0-0CD2-466B-862E-6F9D329A4207}" type="presOf" srcId="{A4FB6429-D5F0-4EE2-87CD-9D9A002B0B59}" destId="{6FF006CC-25A6-4B01-A6C8-6A2BAAEFD442}" srcOrd="0" destOrd="0" presId="urn:microsoft.com/office/officeart/2005/8/layout/vList5"/>
    <dgm:cxn modelId="{291CAC95-23E1-4133-B754-89A9CC924E74}" srcId="{5D34A25B-86F6-4B60-8327-377BE8705DA3}" destId="{4A388A12-323B-4D2B-B288-029C7F2AEAA5}" srcOrd="2" destOrd="0" parTransId="{9CF9093B-3D12-4449-895D-1BBEE918CD54}" sibTransId="{7DD33C7B-315B-4EEE-A49B-C449F8DE9723}"/>
    <dgm:cxn modelId="{B9805730-B5D4-44C1-A85F-4C87732A26FD}" type="presOf" srcId="{C2CAD98E-1E7F-4F8F-9454-56B6E36F079B}" destId="{7EEB127A-02DF-459F-AF7F-D252CAB46F2E}" srcOrd="0" destOrd="0" presId="urn:microsoft.com/office/officeart/2005/8/layout/vList5"/>
    <dgm:cxn modelId="{E9FA8FBC-EE1C-4E97-AABE-08F746F87C8A}" srcId="{5D34A25B-86F6-4B60-8327-377BE8705DA3}" destId="{A13C70D0-3A0E-4E2C-9A95-3A3DFE6651F1}" srcOrd="1" destOrd="0" parTransId="{D1E1F985-0DF4-4B12-A43F-AB2EED4EC6BF}" sibTransId="{C5FB20C6-6CFE-4030-9353-E60DD3F76C4B}"/>
    <dgm:cxn modelId="{F548B47C-A7A4-4D79-9B3C-3A58B0728052}" srcId="{94772913-4957-4C96-8D74-DB282D22D750}" destId="{A4FB6429-D5F0-4EE2-87CD-9D9A002B0B59}" srcOrd="0" destOrd="0" parTransId="{C314AEDE-9004-47B2-86B9-3AF82015B1C7}" sibTransId="{CAAE9706-DBD8-4C41-A83D-E66B26634197}"/>
    <dgm:cxn modelId="{4F942767-5D7F-4D2A-856C-23265FC1D4C3}" srcId="{94772913-4957-4C96-8D74-DB282D22D750}" destId="{5E63365A-6146-45C7-951E-8F82DB404090}" srcOrd="3" destOrd="0" parTransId="{277F54AF-DD12-4E21-BF1A-9B1345409150}" sibTransId="{376D232D-B68D-42CE-86A3-939EC21DAA76}"/>
    <dgm:cxn modelId="{7CCCC0F7-9166-4C7B-8D94-547C745C5AFC}" srcId="{A13C70D0-3A0E-4E2C-9A95-3A3DFE6651F1}" destId="{36E28831-56BA-4AEC-B138-B893380E87DB}" srcOrd="0" destOrd="0" parTransId="{4124797E-F06D-4278-A84E-860CBAA3C107}" sibTransId="{3CB670C6-5DCC-4A5C-931D-367BC8A79084}"/>
    <dgm:cxn modelId="{A81E75F6-C4CF-4804-A1E5-3B514001CCEB}" type="presOf" srcId="{77E78134-339A-42E6-B422-394604CA87C0}" destId="{C6D79882-249E-4410-9E76-7CD6155984FC}" srcOrd="0" destOrd="1" presId="urn:microsoft.com/office/officeart/2005/8/layout/vList5"/>
    <dgm:cxn modelId="{1C23C177-3F2F-4885-9BCE-31CFFA9D77FE}" srcId="{5D34A25B-86F6-4B60-8327-377BE8705DA3}" destId="{94772913-4957-4C96-8D74-DB282D22D750}" srcOrd="0" destOrd="0" parTransId="{3EA17266-AE86-41CD-BE7E-73C527E7C43B}" sibTransId="{B1E7142E-DE31-4986-8619-040812C28F10}"/>
    <dgm:cxn modelId="{D38556F8-A076-4120-B77D-5D93F5DDCB9A}" srcId="{94772913-4957-4C96-8D74-DB282D22D750}" destId="{A0D856D3-246A-4521-8034-2F232397A48C}" srcOrd="1" destOrd="0" parTransId="{FF460002-5581-4FC9-B519-C53621C1E09D}" sibTransId="{8F497C64-C713-4C41-B092-19A7F413C276}"/>
    <dgm:cxn modelId="{8FCC1B77-49C0-4742-AB2B-2E5DEBF1C44F}" srcId="{4A388A12-323B-4D2B-B288-029C7F2AEAA5}" destId="{0032A5EF-6956-48E4-8049-59487FD8495B}" srcOrd="1" destOrd="0" parTransId="{3FAA1537-D7F5-4F7E-80B3-6DB5BEC0E78A}" sibTransId="{28D7AB8E-4CAF-4718-A23E-82D125016611}"/>
    <dgm:cxn modelId="{328DB5EF-947A-498F-8881-2D342C227960}" type="presOf" srcId="{5D34A25B-86F6-4B60-8327-377BE8705DA3}" destId="{D92423FF-B628-4F64-896E-A68EBD2DDA30}" srcOrd="0" destOrd="0" presId="urn:microsoft.com/office/officeart/2005/8/layout/vList5"/>
    <dgm:cxn modelId="{8C13B675-5E43-4154-B1AC-1933BC11561D}" srcId="{94772913-4957-4C96-8D74-DB282D22D750}" destId="{F30FEF03-7555-4DBA-882E-F1BFB681EB2C}" srcOrd="2" destOrd="0" parTransId="{B22B3407-9812-468A-A632-3DA68D1A3A0F}" sibTransId="{E105EFA9-F34F-4391-B8F5-ADB590D55392}"/>
    <dgm:cxn modelId="{887977B8-415A-4A97-A352-F279C4F67BE4}" type="presParOf" srcId="{D92423FF-B628-4F64-896E-A68EBD2DDA30}" destId="{9E969F58-C0B7-4A14-ACC5-3E320194A046}" srcOrd="0" destOrd="0" presId="urn:microsoft.com/office/officeart/2005/8/layout/vList5"/>
    <dgm:cxn modelId="{07A32AD8-FFF3-467E-91D8-BC5B47F70C76}" type="presParOf" srcId="{9E969F58-C0B7-4A14-ACC5-3E320194A046}" destId="{58BE6BAE-E024-4B61-9921-C2786929BB2B}" srcOrd="0" destOrd="0" presId="urn:microsoft.com/office/officeart/2005/8/layout/vList5"/>
    <dgm:cxn modelId="{E4C47E1C-8AF0-459B-86A3-F51923526AE5}" type="presParOf" srcId="{9E969F58-C0B7-4A14-ACC5-3E320194A046}" destId="{6FF006CC-25A6-4B01-A6C8-6A2BAAEFD442}" srcOrd="1" destOrd="0" presId="urn:microsoft.com/office/officeart/2005/8/layout/vList5"/>
    <dgm:cxn modelId="{AA93FC5A-993C-468E-973E-5E3A32602A04}" type="presParOf" srcId="{D92423FF-B628-4F64-896E-A68EBD2DDA30}" destId="{D922BA18-5175-4C7E-B42A-DE1D846C3E5B}" srcOrd="1" destOrd="0" presId="urn:microsoft.com/office/officeart/2005/8/layout/vList5"/>
    <dgm:cxn modelId="{6B51DFA5-29FA-4BF9-BDC9-8F36037E8C8C}" type="presParOf" srcId="{D92423FF-B628-4F64-896E-A68EBD2DDA30}" destId="{8F0E59C3-59AA-4F9C-87ED-66DDBD929BA3}" srcOrd="2" destOrd="0" presId="urn:microsoft.com/office/officeart/2005/8/layout/vList5"/>
    <dgm:cxn modelId="{7052E12D-2087-434E-8B46-FA2B1F18E554}" type="presParOf" srcId="{8F0E59C3-59AA-4F9C-87ED-66DDBD929BA3}" destId="{AE42D339-56DC-411E-8780-BBD1A30751F6}" srcOrd="0" destOrd="0" presId="urn:microsoft.com/office/officeart/2005/8/layout/vList5"/>
    <dgm:cxn modelId="{218D2C06-A781-4E9C-8FD6-A40ED1651EB7}" type="presParOf" srcId="{8F0E59C3-59AA-4F9C-87ED-66DDBD929BA3}" destId="{C6D79882-249E-4410-9E76-7CD6155984FC}" srcOrd="1" destOrd="0" presId="urn:microsoft.com/office/officeart/2005/8/layout/vList5"/>
    <dgm:cxn modelId="{69AC1BFC-A265-43CA-889D-430328EDE916}" type="presParOf" srcId="{D92423FF-B628-4F64-896E-A68EBD2DDA30}" destId="{2639D2B3-C1EE-44E8-8A6C-A22DD1A33EBE}" srcOrd="3" destOrd="0" presId="urn:microsoft.com/office/officeart/2005/8/layout/vList5"/>
    <dgm:cxn modelId="{D7F42081-B732-47D6-AA0F-43F259EC8187}" type="presParOf" srcId="{D92423FF-B628-4F64-896E-A68EBD2DDA30}" destId="{880F772F-0207-4367-A0A9-51264AFB989C}" srcOrd="4" destOrd="0" presId="urn:microsoft.com/office/officeart/2005/8/layout/vList5"/>
    <dgm:cxn modelId="{124FCB4E-0BCF-4046-AB6A-966FE9FECF46}" type="presParOf" srcId="{880F772F-0207-4367-A0A9-51264AFB989C}" destId="{2FA0BF69-5E83-4C7E-923E-DC61000894D3}" srcOrd="0" destOrd="0" presId="urn:microsoft.com/office/officeart/2005/8/layout/vList5"/>
    <dgm:cxn modelId="{DE0CBAB6-8095-4CEC-91DA-E5E5B48349E5}" type="presParOf" srcId="{880F772F-0207-4367-A0A9-51264AFB989C}" destId="{7EEB127A-02DF-459F-AF7F-D252CAB46F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9E8FA-C2A3-4C00-946F-3490A8E29098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0AF024-83CD-4FDA-934D-AB71354232F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Интернет-сервис «Узнать о жалобе»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4CB611C-6A41-4C96-945D-A9F2F01CE923}" type="parTrans" cxnId="{8A3CED72-6D71-4513-9814-9247CB3919D8}">
      <dgm:prSet/>
      <dgm:spPr/>
      <dgm:t>
        <a:bodyPr/>
        <a:lstStyle/>
        <a:p>
          <a:endParaRPr lang="ru-RU"/>
        </a:p>
      </dgm:t>
    </dgm:pt>
    <dgm:pt modelId="{ABBEBCF5-71CD-4588-9613-BE8CF50D8AE0}" type="sibTrans" cxnId="{8A3CED72-6D71-4513-9814-9247CB3919D8}">
      <dgm:prSet/>
      <dgm:spPr/>
      <dgm:t>
        <a:bodyPr/>
        <a:lstStyle/>
        <a:p>
          <a:endParaRPr lang="ru-RU"/>
        </a:p>
      </dgm:t>
    </dgm:pt>
    <dgm:pt modelId="{0D66A4F3-E00E-4260-969C-8548DC6F175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Получение информации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 ходе и результатах рассмотрения жалоб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2620024-67C2-4A7D-8901-6B5691158CDA}" type="parTrans" cxnId="{481A5752-B6C3-419D-B844-B8301E529AEF}">
      <dgm:prSet/>
      <dgm:spPr/>
      <dgm:t>
        <a:bodyPr/>
        <a:lstStyle/>
        <a:p>
          <a:endParaRPr lang="ru-RU"/>
        </a:p>
      </dgm:t>
    </dgm:pt>
    <dgm:pt modelId="{9270811B-AED5-4B86-B7E6-5DF7F2A3CB8C}" type="sibTrans" cxnId="{481A5752-B6C3-419D-B844-B8301E529AEF}">
      <dgm:prSet/>
      <dgm:spPr/>
      <dgm:t>
        <a:bodyPr/>
        <a:lstStyle/>
        <a:p>
          <a:endParaRPr lang="ru-RU"/>
        </a:p>
      </dgm:t>
    </dgm:pt>
    <dgm:pt modelId="{E572BBAD-C46D-4A6C-9248-6D05B3C900DD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Интернет-сервис «Решения по жалобам»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75D4707-0081-4B01-B704-EF885E7402C7}" type="parTrans" cxnId="{BAF057F3-CE6A-46AB-8A33-587BDA5C24E1}">
      <dgm:prSet/>
      <dgm:spPr/>
      <dgm:t>
        <a:bodyPr/>
        <a:lstStyle/>
        <a:p>
          <a:endParaRPr lang="ru-RU"/>
        </a:p>
      </dgm:t>
    </dgm:pt>
    <dgm:pt modelId="{D51635D7-4F18-4E88-B8EB-32A5C797C1F0}" type="sibTrans" cxnId="{BAF057F3-CE6A-46AB-8A33-587BDA5C24E1}">
      <dgm:prSet/>
      <dgm:spPr/>
      <dgm:t>
        <a:bodyPr/>
        <a:lstStyle/>
        <a:p>
          <a:endParaRPr lang="ru-RU"/>
        </a:p>
      </dgm:t>
    </dgm:pt>
    <dgm:pt modelId="{4A5F3FE4-D8EF-4DD3-8B19-F7A49DAED7B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Позиция ФНС России по вопросам методологического характера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D166260-F5FA-4BA2-8C89-0C2585B94AFA}" type="parTrans" cxnId="{D0B3C97F-C300-425C-9EA0-28A7A78F57BD}">
      <dgm:prSet/>
      <dgm:spPr/>
      <dgm:t>
        <a:bodyPr/>
        <a:lstStyle/>
        <a:p>
          <a:endParaRPr lang="ru-RU"/>
        </a:p>
      </dgm:t>
    </dgm:pt>
    <dgm:pt modelId="{F4105BC6-6499-46E2-915C-CA9B4C1D5164}" type="sibTrans" cxnId="{D0B3C97F-C300-425C-9EA0-28A7A78F57BD}">
      <dgm:prSet/>
      <dgm:spPr/>
      <dgm:t>
        <a:bodyPr/>
        <a:lstStyle/>
        <a:p>
          <a:endParaRPr lang="ru-RU"/>
        </a:p>
      </dgm:t>
    </dgm:pt>
    <dgm:pt modelId="{9F8A6DD3-AEE9-468D-8129-189F8E5D909A}" type="pres">
      <dgm:prSet presAssocID="{7239E8FA-C2A3-4C00-946F-3490A8E290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1E205E-8A96-4D71-BF7F-293BCEF559AC}" type="pres">
      <dgm:prSet presAssocID="{590AF024-83CD-4FDA-934D-AB71354232FC}" presName="root" presStyleCnt="0"/>
      <dgm:spPr/>
      <dgm:t>
        <a:bodyPr/>
        <a:lstStyle/>
        <a:p>
          <a:endParaRPr lang="ru-RU"/>
        </a:p>
      </dgm:t>
    </dgm:pt>
    <dgm:pt modelId="{8B309B55-ECC5-4CDA-8E7D-0C1F199FEE8D}" type="pres">
      <dgm:prSet presAssocID="{590AF024-83CD-4FDA-934D-AB71354232FC}" presName="rootComposite" presStyleCnt="0"/>
      <dgm:spPr/>
      <dgm:t>
        <a:bodyPr/>
        <a:lstStyle/>
        <a:p>
          <a:endParaRPr lang="ru-RU"/>
        </a:p>
      </dgm:t>
    </dgm:pt>
    <dgm:pt modelId="{F1EF9251-9191-466B-AB8A-2EF04F1653BD}" type="pres">
      <dgm:prSet presAssocID="{590AF024-83CD-4FDA-934D-AB71354232FC}" presName="rootText" presStyleLbl="node1" presStyleIdx="0" presStyleCnt="2" custScaleY="79046" custLinFactNeighborX="-961" custLinFactNeighborY="10108"/>
      <dgm:spPr/>
      <dgm:t>
        <a:bodyPr/>
        <a:lstStyle/>
        <a:p>
          <a:endParaRPr lang="ru-RU"/>
        </a:p>
      </dgm:t>
    </dgm:pt>
    <dgm:pt modelId="{71C06EF4-BD4F-474E-BEFE-4ED84B1F2AB2}" type="pres">
      <dgm:prSet presAssocID="{590AF024-83CD-4FDA-934D-AB71354232FC}" presName="rootConnector" presStyleLbl="node1" presStyleIdx="0" presStyleCnt="2"/>
      <dgm:spPr/>
      <dgm:t>
        <a:bodyPr/>
        <a:lstStyle/>
        <a:p>
          <a:endParaRPr lang="ru-RU"/>
        </a:p>
      </dgm:t>
    </dgm:pt>
    <dgm:pt modelId="{7C9AF6DB-4D09-42DD-9865-15C41E84046E}" type="pres">
      <dgm:prSet presAssocID="{590AF024-83CD-4FDA-934D-AB71354232FC}" presName="childShape" presStyleCnt="0"/>
      <dgm:spPr/>
      <dgm:t>
        <a:bodyPr/>
        <a:lstStyle/>
        <a:p>
          <a:endParaRPr lang="ru-RU"/>
        </a:p>
      </dgm:t>
    </dgm:pt>
    <dgm:pt modelId="{F4C0791A-D2E7-4534-94D4-B4BCF880BCFC}" type="pres">
      <dgm:prSet presAssocID="{D2620024-67C2-4A7D-8901-6B5691158CD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81655B26-404D-4502-BFE3-2B336BB99E64}" type="pres">
      <dgm:prSet presAssocID="{0D66A4F3-E00E-4260-969C-8548DC6F1757}" presName="childText" presStyleLbl="bgAcc1" presStyleIdx="0" presStyleCnt="2" custScaleX="111352" custScaleY="135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33422-F1BA-4D35-9D24-735725C87A8F}" type="pres">
      <dgm:prSet presAssocID="{E572BBAD-C46D-4A6C-9248-6D05B3C900DD}" presName="root" presStyleCnt="0"/>
      <dgm:spPr/>
      <dgm:t>
        <a:bodyPr/>
        <a:lstStyle/>
        <a:p>
          <a:endParaRPr lang="ru-RU"/>
        </a:p>
      </dgm:t>
    </dgm:pt>
    <dgm:pt modelId="{FC8C2B01-C366-4BE0-A723-144368A19532}" type="pres">
      <dgm:prSet presAssocID="{E572BBAD-C46D-4A6C-9248-6D05B3C900DD}" presName="rootComposite" presStyleCnt="0"/>
      <dgm:spPr/>
      <dgm:t>
        <a:bodyPr/>
        <a:lstStyle/>
        <a:p>
          <a:endParaRPr lang="ru-RU"/>
        </a:p>
      </dgm:t>
    </dgm:pt>
    <dgm:pt modelId="{700CAB4A-8A1C-4097-B2CD-82A8478BB0B7}" type="pres">
      <dgm:prSet presAssocID="{E572BBAD-C46D-4A6C-9248-6D05B3C900DD}" presName="rootText" presStyleLbl="node1" presStyleIdx="1" presStyleCnt="2" custScaleY="84015" custLinFactNeighborX="6137" custLinFactNeighborY="9465"/>
      <dgm:spPr/>
      <dgm:t>
        <a:bodyPr/>
        <a:lstStyle/>
        <a:p>
          <a:endParaRPr lang="ru-RU"/>
        </a:p>
      </dgm:t>
    </dgm:pt>
    <dgm:pt modelId="{AAB9194C-F787-49E8-A714-568182F1A539}" type="pres">
      <dgm:prSet presAssocID="{E572BBAD-C46D-4A6C-9248-6D05B3C900DD}" presName="rootConnector" presStyleLbl="node1" presStyleIdx="1" presStyleCnt="2"/>
      <dgm:spPr/>
      <dgm:t>
        <a:bodyPr/>
        <a:lstStyle/>
        <a:p>
          <a:endParaRPr lang="ru-RU"/>
        </a:p>
      </dgm:t>
    </dgm:pt>
    <dgm:pt modelId="{E6264FF5-E5BF-41EE-8D9C-3AE9764F36DA}" type="pres">
      <dgm:prSet presAssocID="{E572BBAD-C46D-4A6C-9248-6D05B3C900DD}" presName="childShape" presStyleCnt="0"/>
      <dgm:spPr/>
      <dgm:t>
        <a:bodyPr/>
        <a:lstStyle/>
        <a:p>
          <a:endParaRPr lang="ru-RU"/>
        </a:p>
      </dgm:t>
    </dgm:pt>
    <dgm:pt modelId="{987CFFF9-508D-4073-8119-5706E61670AE}" type="pres">
      <dgm:prSet presAssocID="{CD166260-F5FA-4BA2-8C89-0C2585B94AF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3BE7CA75-CE2D-4F96-9E23-8CEC1452B66F}" type="pres">
      <dgm:prSet presAssocID="{4A5F3FE4-D8EF-4DD3-8B19-F7A49DAED7B1}" presName="childText" presStyleLbl="bgAcc1" presStyleIdx="1" presStyleCnt="2" custScaleX="120251" custScaleY="13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B8376-12FB-4B57-86B9-882392A5D866}" type="presOf" srcId="{4A5F3FE4-D8EF-4DD3-8B19-F7A49DAED7B1}" destId="{3BE7CA75-CE2D-4F96-9E23-8CEC1452B66F}" srcOrd="0" destOrd="0" presId="urn:microsoft.com/office/officeart/2005/8/layout/hierarchy3"/>
    <dgm:cxn modelId="{481A5752-B6C3-419D-B844-B8301E529AEF}" srcId="{590AF024-83CD-4FDA-934D-AB71354232FC}" destId="{0D66A4F3-E00E-4260-969C-8548DC6F1757}" srcOrd="0" destOrd="0" parTransId="{D2620024-67C2-4A7D-8901-6B5691158CDA}" sibTransId="{9270811B-AED5-4B86-B7E6-5DF7F2A3CB8C}"/>
    <dgm:cxn modelId="{231F9ED9-463D-4D92-B6F7-8DC76EF4288A}" type="presOf" srcId="{CD166260-F5FA-4BA2-8C89-0C2585B94AFA}" destId="{987CFFF9-508D-4073-8119-5706E61670AE}" srcOrd="0" destOrd="0" presId="urn:microsoft.com/office/officeart/2005/8/layout/hierarchy3"/>
    <dgm:cxn modelId="{BAF057F3-CE6A-46AB-8A33-587BDA5C24E1}" srcId="{7239E8FA-C2A3-4C00-946F-3490A8E29098}" destId="{E572BBAD-C46D-4A6C-9248-6D05B3C900DD}" srcOrd="1" destOrd="0" parTransId="{B75D4707-0081-4B01-B704-EF885E7402C7}" sibTransId="{D51635D7-4F18-4E88-B8EB-32A5C797C1F0}"/>
    <dgm:cxn modelId="{8A3CED72-6D71-4513-9814-9247CB3919D8}" srcId="{7239E8FA-C2A3-4C00-946F-3490A8E29098}" destId="{590AF024-83CD-4FDA-934D-AB71354232FC}" srcOrd="0" destOrd="0" parTransId="{54CB611C-6A41-4C96-945D-A9F2F01CE923}" sibTransId="{ABBEBCF5-71CD-4588-9613-BE8CF50D8AE0}"/>
    <dgm:cxn modelId="{FD3ADF2D-F321-47D1-83DD-F8F9C366DAEF}" type="presOf" srcId="{E572BBAD-C46D-4A6C-9248-6D05B3C900DD}" destId="{700CAB4A-8A1C-4097-B2CD-82A8478BB0B7}" srcOrd="0" destOrd="0" presId="urn:microsoft.com/office/officeart/2005/8/layout/hierarchy3"/>
    <dgm:cxn modelId="{A1709FD6-2E81-4420-803E-81FB6311CB28}" type="presOf" srcId="{0D66A4F3-E00E-4260-969C-8548DC6F1757}" destId="{81655B26-404D-4502-BFE3-2B336BB99E64}" srcOrd="0" destOrd="0" presId="urn:microsoft.com/office/officeart/2005/8/layout/hierarchy3"/>
    <dgm:cxn modelId="{1C8F13BA-B07D-4976-BC63-48DC4E14868A}" type="presOf" srcId="{E572BBAD-C46D-4A6C-9248-6D05B3C900DD}" destId="{AAB9194C-F787-49E8-A714-568182F1A539}" srcOrd="1" destOrd="0" presId="urn:microsoft.com/office/officeart/2005/8/layout/hierarchy3"/>
    <dgm:cxn modelId="{210B7915-DE12-4608-B07B-04B823008E71}" type="presOf" srcId="{590AF024-83CD-4FDA-934D-AB71354232FC}" destId="{71C06EF4-BD4F-474E-BEFE-4ED84B1F2AB2}" srcOrd="1" destOrd="0" presId="urn:microsoft.com/office/officeart/2005/8/layout/hierarchy3"/>
    <dgm:cxn modelId="{9A23C111-E68C-42B0-ABDF-291AB3C1ED57}" type="presOf" srcId="{590AF024-83CD-4FDA-934D-AB71354232FC}" destId="{F1EF9251-9191-466B-AB8A-2EF04F1653BD}" srcOrd="0" destOrd="0" presId="urn:microsoft.com/office/officeart/2005/8/layout/hierarchy3"/>
    <dgm:cxn modelId="{D0B3C97F-C300-425C-9EA0-28A7A78F57BD}" srcId="{E572BBAD-C46D-4A6C-9248-6D05B3C900DD}" destId="{4A5F3FE4-D8EF-4DD3-8B19-F7A49DAED7B1}" srcOrd="0" destOrd="0" parTransId="{CD166260-F5FA-4BA2-8C89-0C2585B94AFA}" sibTransId="{F4105BC6-6499-46E2-915C-CA9B4C1D5164}"/>
    <dgm:cxn modelId="{8A461BC0-9DE5-43E4-9288-BEE4453506E8}" type="presOf" srcId="{D2620024-67C2-4A7D-8901-6B5691158CDA}" destId="{F4C0791A-D2E7-4534-94D4-B4BCF880BCFC}" srcOrd="0" destOrd="0" presId="urn:microsoft.com/office/officeart/2005/8/layout/hierarchy3"/>
    <dgm:cxn modelId="{AE9DBC0A-0F82-4695-AC54-FDC63F474FDD}" type="presOf" srcId="{7239E8FA-C2A3-4C00-946F-3490A8E29098}" destId="{9F8A6DD3-AEE9-468D-8129-189F8E5D909A}" srcOrd="0" destOrd="0" presId="urn:microsoft.com/office/officeart/2005/8/layout/hierarchy3"/>
    <dgm:cxn modelId="{918395AE-6EA1-4F22-8D03-9C1D280C5D3E}" type="presParOf" srcId="{9F8A6DD3-AEE9-468D-8129-189F8E5D909A}" destId="{DE1E205E-8A96-4D71-BF7F-293BCEF559AC}" srcOrd="0" destOrd="0" presId="urn:microsoft.com/office/officeart/2005/8/layout/hierarchy3"/>
    <dgm:cxn modelId="{ED9CDF93-2550-47D3-965D-4F13BA243D7B}" type="presParOf" srcId="{DE1E205E-8A96-4D71-BF7F-293BCEF559AC}" destId="{8B309B55-ECC5-4CDA-8E7D-0C1F199FEE8D}" srcOrd="0" destOrd="0" presId="urn:microsoft.com/office/officeart/2005/8/layout/hierarchy3"/>
    <dgm:cxn modelId="{CB5B7944-9779-4D31-BA20-8250CAEE6F8B}" type="presParOf" srcId="{8B309B55-ECC5-4CDA-8E7D-0C1F199FEE8D}" destId="{F1EF9251-9191-466B-AB8A-2EF04F1653BD}" srcOrd="0" destOrd="0" presId="urn:microsoft.com/office/officeart/2005/8/layout/hierarchy3"/>
    <dgm:cxn modelId="{44B7CFD1-8CA7-47CE-BD33-E7DFD75D247E}" type="presParOf" srcId="{8B309B55-ECC5-4CDA-8E7D-0C1F199FEE8D}" destId="{71C06EF4-BD4F-474E-BEFE-4ED84B1F2AB2}" srcOrd="1" destOrd="0" presId="urn:microsoft.com/office/officeart/2005/8/layout/hierarchy3"/>
    <dgm:cxn modelId="{83F2E50E-CE83-4132-AA02-FC37B09908C5}" type="presParOf" srcId="{DE1E205E-8A96-4D71-BF7F-293BCEF559AC}" destId="{7C9AF6DB-4D09-42DD-9865-15C41E84046E}" srcOrd="1" destOrd="0" presId="urn:microsoft.com/office/officeart/2005/8/layout/hierarchy3"/>
    <dgm:cxn modelId="{13F26387-9D93-464A-B7B3-C2CA228FDC65}" type="presParOf" srcId="{7C9AF6DB-4D09-42DD-9865-15C41E84046E}" destId="{F4C0791A-D2E7-4534-94D4-B4BCF880BCFC}" srcOrd="0" destOrd="0" presId="urn:microsoft.com/office/officeart/2005/8/layout/hierarchy3"/>
    <dgm:cxn modelId="{22A1C000-1653-4F8E-8ABD-E52CFF2FEDDF}" type="presParOf" srcId="{7C9AF6DB-4D09-42DD-9865-15C41E84046E}" destId="{81655B26-404D-4502-BFE3-2B336BB99E64}" srcOrd="1" destOrd="0" presId="urn:microsoft.com/office/officeart/2005/8/layout/hierarchy3"/>
    <dgm:cxn modelId="{9B6355AC-E38A-478B-AE34-0F71FCCD64C8}" type="presParOf" srcId="{9F8A6DD3-AEE9-468D-8129-189F8E5D909A}" destId="{1CF33422-F1BA-4D35-9D24-735725C87A8F}" srcOrd="1" destOrd="0" presId="urn:microsoft.com/office/officeart/2005/8/layout/hierarchy3"/>
    <dgm:cxn modelId="{93B9D330-D223-4F6A-948F-FFB8B7E4BE07}" type="presParOf" srcId="{1CF33422-F1BA-4D35-9D24-735725C87A8F}" destId="{FC8C2B01-C366-4BE0-A723-144368A19532}" srcOrd="0" destOrd="0" presId="urn:microsoft.com/office/officeart/2005/8/layout/hierarchy3"/>
    <dgm:cxn modelId="{6014825D-F823-4658-8474-3BF6CA806DAF}" type="presParOf" srcId="{FC8C2B01-C366-4BE0-A723-144368A19532}" destId="{700CAB4A-8A1C-4097-B2CD-82A8478BB0B7}" srcOrd="0" destOrd="0" presId="urn:microsoft.com/office/officeart/2005/8/layout/hierarchy3"/>
    <dgm:cxn modelId="{DB719DBF-C4A2-4154-9052-7EB6314E99D5}" type="presParOf" srcId="{FC8C2B01-C366-4BE0-A723-144368A19532}" destId="{AAB9194C-F787-49E8-A714-568182F1A539}" srcOrd="1" destOrd="0" presId="urn:microsoft.com/office/officeart/2005/8/layout/hierarchy3"/>
    <dgm:cxn modelId="{525C36C3-A343-4BD7-9426-9DC2A9E4D044}" type="presParOf" srcId="{1CF33422-F1BA-4D35-9D24-735725C87A8F}" destId="{E6264FF5-E5BF-41EE-8D9C-3AE9764F36DA}" srcOrd="1" destOrd="0" presId="urn:microsoft.com/office/officeart/2005/8/layout/hierarchy3"/>
    <dgm:cxn modelId="{8FCF0A93-AF9D-49E8-B33A-40D9FA9217A3}" type="presParOf" srcId="{E6264FF5-E5BF-41EE-8D9C-3AE9764F36DA}" destId="{987CFFF9-508D-4073-8119-5706E61670AE}" srcOrd="0" destOrd="0" presId="urn:microsoft.com/office/officeart/2005/8/layout/hierarchy3"/>
    <dgm:cxn modelId="{203694F7-0379-4832-ADBA-5D41B7FEB7CC}" type="presParOf" srcId="{E6264FF5-E5BF-41EE-8D9C-3AE9764F36DA}" destId="{3BE7CA75-CE2D-4F96-9E23-8CEC1452B66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B516C4-B7EB-458E-9935-C6A38E57F7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47AADD-E713-49BE-A7BB-96FF978245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Внесение изменений в ЕГРЮЛ в части наименования юридического лица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DEB1BE8-F23E-4D78-BCDF-24B34F1FC540}" type="parTrans" cxnId="{B6CC9066-6B96-4364-ABB7-AF8D2EF2B7B0}">
      <dgm:prSet/>
      <dgm:spPr/>
      <dgm:t>
        <a:bodyPr/>
        <a:lstStyle/>
        <a:p>
          <a:endParaRPr lang="ru-RU"/>
        </a:p>
      </dgm:t>
    </dgm:pt>
    <dgm:pt modelId="{CA726C49-F27D-444B-804A-C107EAC78040}" type="sibTrans" cxnId="{B6CC9066-6B96-4364-ABB7-AF8D2EF2B7B0}">
      <dgm:prSet/>
      <dgm:spPr/>
      <dgm:t>
        <a:bodyPr/>
        <a:lstStyle/>
        <a:p>
          <a:endParaRPr lang="ru-RU"/>
        </a:p>
      </dgm:t>
    </dgm:pt>
    <dgm:pt modelId="{DBF93142-0BD2-4B73-9926-8487F6D82E0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Постановление Суда по интеллектуальным правам от 08.07.2020 по делу № А57-19246/2019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8AA1275-7F4C-40BC-86BD-616B82F734C1}" type="parTrans" cxnId="{46ECDDD5-CD8F-4C72-9C21-79CDC5A7FEDA}">
      <dgm:prSet/>
      <dgm:spPr/>
      <dgm:t>
        <a:bodyPr/>
        <a:lstStyle/>
        <a:p>
          <a:endParaRPr lang="ru-RU"/>
        </a:p>
      </dgm:t>
    </dgm:pt>
    <dgm:pt modelId="{518B0211-69D0-44EE-A318-58698266B7B1}" type="sibTrans" cxnId="{46ECDDD5-CD8F-4C72-9C21-79CDC5A7FEDA}">
      <dgm:prSet/>
      <dgm:spPr/>
      <dgm:t>
        <a:bodyPr/>
        <a:lstStyle/>
        <a:p>
          <a:endParaRPr lang="ru-RU"/>
        </a:p>
      </dgm:t>
    </dgm:pt>
    <dgm:pt modelId="{08DA8A65-B730-49F6-BB34-25B61B050DBE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Применение положений статьи 54.1 Налогового кодекса Российской Федерации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EE500D5-A4EE-4159-8BBA-7B00720F2FA3}" type="parTrans" cxnId="{113A10A2-8931-44D7-B9EB-AB4F7E23C1D8}">
      <dgm:prSet/>
      <dgm:spPr/>
      <dgm:t>
        <a:bodyPr/>
        <a:lstStyle/>
        <a:p>
          <a:endParaRPr lang="ru-RU"/>
        </a:p>
      </dgm:t>
    </dgm:pt>
    <dgm:pt modelId="{B92A187F-F30B-47DD-A9BD-0BA068DCFE1B}" type="sibTrans" cxnId="{113A10A2-8931-44D7-B9EB-AB4F7E23C1D8}">
      <dgm:prSet/>
      <dgm:spPr/>
      <dgm:t>
        <a:bodyPr/>
        <a:lstStyle/>
        <a:p>
          <a:endParaRPr lang="ru-RU"/>
        </a:p>
      </dgm:t>
    </dgm:pt>
    <dgm:pt modelId="{F4669A94-EC5D-4E4A-8A9E-6D7CA7C5CD6D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Конституционного Суда Российской Федерации от 29.09.2020 № 2311-О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29EB372-8ABB-45C7-8C01-A82667AA8F39}" type="parTrans" cxnId="{0441BAE8-3D57-4C36-95B6-784F3A2AC51D}">
      <dgm:prSet/>
      <dgm:spPr/>
      <dgm:t>
        <a:bodyPr/>
        <a:lstStyle/>
        <a:p>
          <a:endParaRPr lang="ru-RU"/>
        </a:p>
      </dgm:t>
    </dgm:pt>
    <dgm:pt modelId="{623BF2C3-3F3D-499E-90BB-D4C793DCF7D1}" type="sibTrans" cxnId="{0441BAE8-3D57-4C36-95B6-784F3A2AC51D}">
      <dgm:prSet/>
      <dgm:spPr/>
      <dgm:t>
        <a:bodyPr/>
        <a:lstStyle/>
        <a:p>
          <a:endParaRPr lang="ru-RU"/>
        </a:p>
      </dgm:t>
    </dgm:pt>
    <dgm:pt modelId="{7B004168-77D4-4EE6-99F2-2D5EAD9AF32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Верховного Суда Российской Федерации от 06.11.2020 № 306-ЭС20-17044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5225A5D-9501-49E4-A4EA-37AD993829D7}" type="parTrans" cxnId="{D2F75A95-C0B0-4839-A97B-8CFA4F929BBA}">
      <dgm:prSet/>
      <dgm:spPr/>
      <dgm:t>
        <a:bodyPr/>
        <a:lstStyle/>
        <a:p>
          <a:endParaRPr lang="ru-RU"/>
        </a:p>
      </dgm:t>
    </dgm:pt>
    <dgm:pt modelId="{D221408C-5D03-4111-98BE-7CBFBDB16C14}" type="sibTrans" cxnId="{D2F75A95-C0B0-4839-A97B-8CFA4F929BBA}">
      <dgm:prSet/>
      <dgm:spPr/>
      <dgm:t>
        <a:bodyPr/>
        <a:lstStyle/>
        <a:p>
          <a:endParaRPr lang="ru-RU"/>
        </a:p>
      </dgm:t>
    </dgm:pt>
    <dgm:pt modelId="{A49D5B12-04E2-4CEA-AEB8-5338B98FEF2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Определение Верховного Суда Российской Федерации от 20.03.2020 № 306-ЭС-20-1522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C32BA22-4D77-491C-A07B-6AAC5EEA2E5E}" type="parTrans" cxnId="{45221DEB-E4A4-4D5C-92E4-426B0C013C17}">
      <dgm:prSet/>
      <dgm:spPr/>
      <dgm:t>
        <a:bodyPr/>
        <a:lstStyle/>
        <a:p>
          <a:endParaRPr lang="ru-RU"/>
        </a:p>
      </dgm:t>
    </dgm:pt>
    <dgm:pt modelId="{B8C46742-A1FA-4602-A01E-0C17EA12DF55}" type="sibTrans" cxnId="{45221DEB-E4A4-4D5C-92E4-426B0C013C17}">
      <dgm:prSet/>
      <dgm:spPr/>
      <dgm:t>
        <a:bodyPr/>
        <a:lstStyle/>
        <a:p>
          <a:endParaRPr lang="ru-RU"/>
        </a:p>
      </dgm:t>
    </dgm:pt>
    <dgm:pt modelId="{2B962460-308C-4C71-87D3-1639590A667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Постановление Арбитражного суда Поволжского округа от 27.11.2019 № Ф06-54293/2019 по делу № А57-3949/2019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CE2DE4C-FAEA-4D7E-9D1C-A8362D3F4A2D}" type="parTrans" cxnId="{977E27AD-A07C-4547-BC6C-D98E7F2B3E23}">
      <dgm:prSet/>
      <dgm:spPr/>
      <dgm:t>
        <a:bodyPr/>
        <a:lstStyle/>
        <a:p>
          <a:endParaRPr lang="ru-RU"/>
        </a:p>
      </dgm:t>
    </dgm:pt>
    <dgm:pt modelId="{45777415-E400-4B43-A239-E03859228881}" type="sibTrans" cxnId="{977E27AD-A07C-4547-BC6C-D98E7F2B3E23}">
      <dgm:prSet/>
      <dgm:spPr/>
      <dgm:t>
        <a:bodyPr/>
        <a:lstStyle/>
        <a:p>
          <a:endParaRPr lang="ru-RU"/>
        </a:p>
      </dgm:t>
    </dgm:pt>
    <dgm:pt modelId="{AC988F07-285E-41F6-9F12-BF79AF3B98A1}" type="pres">
      <dgm:prSet presAssocID="{39B516C4-B7EB-458E-9935-C6A38E57F7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34971-E526-4408-9381-9B812B94AEEA}" type="pres">
      <dgm:prSet presAssocID="{0647AADD-E713-49BE-A7BB-96FF97824575}" presName="linNode" presStyleCnt="0"/>
      <dgm:spPr/>
    </dgm:pt>
    <dgm:pt modelId="{CE4F5A2B-F328-4125-AED1-C5BCF08121C0}" type="pres">
      <dgm:prSet presAssocID="{0647AADD-E713-49BE-A7BB-96FF97824575}" presName="parentText" presStyleLbl="node1" presStyleIdx="0" presStyleCnt="2" custScaleY="1200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8599B-D119-40EB-907E-69CC60A5F0C0}" type="pres">
      <dgm:prSet presAssocID="{0647AADD-E713-49BE-A7BB-96FF97824575}" presName="descendantText" presStyleLbl="alignAccFollowNode1" presStyleIdx="0" presStyleCnt="2" custScaleY="128406" custLinFactNeighborX="-1353" custLinFactNeighborY="5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5E30C-0186-43DD-A30A-608A957DFD0C}" type="pres">
      <dgm:prSet presAssocID="{CA726C49-F27D-444B-804A-C107EAC78040}" presName="sp" presStyleCnt="0"/>
      <dgm:spPr/>
    </dgm:pt>
    <dgm:pt modelId="{5038E058-294B-4345-8FD8-4FDCA65E9E46}" type="pres">
      <dgm:prSet presAssocID="{08DA8A65-B730-49F6-BB34-25B61B050DBE}" presName="linNode" presStyleCnt="0"/>
      <dgm:spPr/>
    </dgm:pt>
    <dgm:pt modelId="{807A0A34-A3CA-43C7-82B5-5EF411FF80BA}" type="pres">
      <dgm:prSet presAssocID="{08DA8A65-B730-49F6-BB34-25B61B050DB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9F5C9-7403-4987-97A6-71B3898687BF}" type="pres">
      <dgm:prSet presAssocID="{08DA8A65-B730-49F6-BB34-25B61B050DBE}" presName="descendantText" presStyleLbl="alignAccFollowNode1" presStyleIdx="1" presStyleCnt="2" custScaleX="103543" custScaleY="145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41BAE8-3D57-4C36-95B6-784F3A2AC51D}" srcId="{08DA8A65-B730-49F6-BB34-25B61B050DBE}" destId="{F4669A94-EC5D-4E4A-8A9E-6D7CA7C5CD6D}" srcOrd="0" destOrd="0" parTransId="{B29EB372-8ABB-45C7-8C01-A82667AA8F39}" sibTransId="{623BF2C3-3F3D-499E-90BB-D4C793DCF7D1}"/>
    <dgm:cxn modelId="{BB9A19A3-43A1-4475-8DE7-CF81D66649E0}" type="presOf" srcId="{39B516C4-B7EB-458E-9935-C6A38E57F797}" destId="{AC988F07-285E-41F6-9F12-BF79AF3B98A1}" srcOrd="0" destOrd="0" presId="urn:microsoft.com/office/officeart/2005/8/layout/vList5"/>
    <dgm:cxn modelId="{D2F78641-381A-4F87-8CF8-803A3F98E746}" type="presOf" srcId="{F4669A94-EC5D-4E4A-8A9E-6D7CA7C5CD6D}" destId="{B839F5C9-7403-4987-97A6-71B3898687BF}" srcOrd="0" destOrd="0" presId="urn:microsoft.com/office/officeart/2005/8/layout/vList5"/>
    <dgm:cxn modelId="{D2F75A95-C0B0-4839-A97B-8CFA4F929BBA}" srcId="{0647AADD-E713-49BE-A7BB-96FF97824575}" destId="{7B004168-77D4-4EE6-99F2-2D5EAD9AF328}" srcOrd="0" destOrd="0" parTransId="{05225A5D-9501-49E4-A4EA-37AD993829D7}" sibTransId="{D221408C-5D03-4111-98BE-7CBFBDB16C14}"/>
    <dgm:cxn modelId="{113A10A2-8931-44D7-B9EB-AB4F7E23C1D8}" srcId="{39B516C4-B7EB-458E-9935-C6A38E57F797}" destId="{08DA8A65-B730-49F6-BB34-25B61B050DBE}" srcOrd="1" destOrd="0" parTransId="{3EE500D5-A4EE-4159-8BBA-7B00720F2FA3}" sibTransId="{B92A187F-F30B-47DD-A9BD-0BA068DCFE1B}"/>
    <dgm:cxn modelId="{006C6CE5-4C9A-447A-85FD-17506F67872F}" type="presOf" srcId="{DBF93142-0BD2-4B73-9926-8487F6D82E05}" destId="{7518599B-D119-40EB-907E-69CC60A5F0C0}" srcOrd="0" destOrd="1" presId="urn:microsoft.com/office/officeart/2005/8/layout/vList5"/>
    <dgm:cxn modelId="{45221DEB-E4A4-4D5C-92E4-426B0C013C17}" srcId="{08DA8A65-B730-49F6-BB34-25B61B050DBE}" destId="{A49D5B12-04E2-4CEA-AEB8-5338B98FEF2F}" srcOrd="1" destOrd="0" parTransId="{0C32BA22-4D77-491C-A07B-6AAC5EEA2E5E}" sibTransId="{B8C46742-A1FA-4602-A01E-0C17EA12DF55}"/>
    <dgm:cxn modelId="{46ECDDD5-CD8F-4C72-9C21-79CDC5A7FEDA}" srcId="{0647AADD-E713-49BE-A7BB-96FF97824575}" destId="{DBF93142-0BD2-4B73-9926-8487F6D82E05}" srcOrd="1" destOrd="0" parTransId="{D8AA1275-7F4C-40BC-86BD-616B82F734C1}" sibTransId="{518B0211-69D0-44EE-A318-58698266B7B1}"/>
    <dgm:cxn modelId="{762239AF-45AE-47D3-B1C1-E3A3EC8EB72A}" type="presOf" srcId="{2B962460-308C-4C71-87D3-1639590A6677}" destId="{B839F5C9-7403-4987-97A6-71B3898687BF}" srcOrd="0" destOrd="2" presId="urn:microsoft.com/office/officeart/2005/8/layout/vList5"/>
    <dgm:cxn modelId="{86529A30-A7D8-43C2-B567-510100B1A586}" type="presOf" srcId="{08DA8A65-B730-49F6-BB34-25B61B050DBE}" destId="{807A0A34-A3CA-43C7-82B5-5EF411FF80BA}" srcOrd="0" destOrd="0" presId="urn:microsoft.com/office/officeart/2005/8/layout/vList5"/>
    <dgm:cxn modelId="{9E205787-018B-4EF2-9592-150DA4B9DF4F}" type="presOf" srcId="{0647AADD-E713-49BE-A7BB-96FF97824575}" destId="{CE4F5A2B-F328-4125-AED1-C5BCF08121C0}" srcOrd="0" destOrd="0" presId="urn:microsoft.com/office/officeart/2005/8/layout/vList5"/>
    <dgm:cxn modelId="{B6CC9066-6B96-4364-ABB7-AF8D2EF2B7B0}" srcId="{39B516C4-B7EB-458E-9935-C6A38E57F797}" destId="{0647AADD-E713-49BE-A7BB-96FF97824575}" srcOrd="0" destOrd="0" parTransId="{5DEB1BE8-F23E-4D78-BCDF-24B34F1FC540}" sibTransId="{CA726C49-F27D-444B-804A-C107EAC78040}"/>
    <dgm:cxn modelId="{977E27AD-A07C-4547-BC6C-D98E7F2B3E23}" srcId="{08DA8A65-B730-49F6-BB34-25B61B050DBE}" destId="{2B962460-308C-4C71-87D3-1639590A6677}" srcOrd="2" destOrd="0" parTransId="{4CE2DE4C-FAEA-4D7E-9D1C-A8362D3F4A2D}" sibTransId="{45777415-E400-4B43-A239-E03859228881}"/>
    <dgm:cxn modelId="{372BAB58-302A-45DB-A0DC-FF2C0361A6B1}" type="presOf" srcId="{A49D5B12-04E2-4CEA-AEB8-5338B98FEF2F}" destId="{B839F5C9-7403-4987-97A6-71B3898687BF}" srcOrd="0" destOrd="1" presId="urn:microsoft.com/office/officeart/2005/8/layout/vList5"/>
    <dgm:cxn modelId="{ED29C02E-3C5C-4893-B304-AF11EEC68D34}" type="presOf" srcId="{7B004168-77D4-4EE6-99F2-2D5EAD9AF328}" destId="{7518599B-D119-40EB-907E-69CC60A5F0C0}" srcOrd="0" destOrd="0" presId="urn:microsoft.com/office/officeart/2005/8/layout/vList5"/>
    <dgm:cxn modelId="{A4656FA1-4BA8-498E-902C-D789145FDF31}" type="presParOf" srcId="{AC988F07-285E-41F6-9F12-BF79AF3B98A1}" destId="{26B34971-E526-4408-9381-9B812B94AEEA}" srcOrd="0" destOrd="0" presId="urn:microsoft.com/office/officeart/2005/8/layout/vList5"/>
    <dgm:cxn modelId="{7167AE36-A049-4FAF-83DD-FA4EE9584E22}" type="presParOf" srcId="{26B34971-E526-4408-9381-9B812B94AEEA}" destId="{CE4F5A2B-F328-4125-AED1-C5BCF08121C0}" srcOrd="0" destOrd="0" presId="urn:microsoft.com/office/officeart/2005/8/layout/vList5"/>
    <dgm:cxn modelId="{07DE972A-BDFC-410F-8B12-43995F4FDB7C}" type="presParOf" srcId="{26B34971-E526-4408-9381-9B812B94AEEA}" destId="{7518599B-D119-40EB-907E-69CC60A5F0C0}" srcOrd="1" destOrd="0" presId="urn:microsoft.com/office/officeart/2005/8/layout/vList5"/>
    <dgm:cxn modelId="{70D812BC-3B07-4E33-AF23-CF1775D4293D}" type="presParOf" srcId="{AC988F07-285E-41F6-9F12-BF79AF3B98A1}" destId="{4F75E30C-0186-43DD-A30A-608A957DFD0C}" srcOrd="1" destOrd="0" presId="urn:microsoft.com/office/officeart/2005/8/layout/vList5"/>
    <dgm:cxn modelId="{168100E9-46AB-4226-8703-3D429DFD78A3}" type="presParOf" srcId="{AC988F07-285E-41F6-9F12-BF79AF3B98A1}" destId="{5038E058-294B-4345-8FD8-4FDCA65E9E46}" srcOrd="2" destOrd="0" presId="urn:microsoft.com/office/officeart/2005/8/layout/vList5"/>
    <dgm:cxn modelId="{96B54E9F-E54C-48AA-84CF-1BBCCE7EA5CA}" type="presParOf" srcId="{5038E058-294B-4345-8FD8-4FDCA65E9E46}" destId="{807A0A34-A3CA-43C7-82B5-5EF411FF80BA}" srcOrd="0" destOrd="0" presId="urn:microsoft.com/office/officeart/2005/8/layout/vList5"/>
    <dgm:cxn modelId="{008FDE9C-98FC-4355-BB4A-3899DF2974F0}" type="presParOf" srcId="{5038E058-294B-4345-8FD8-4FDCA65E9E46}" destId="{B839F5C9-7403-4987-97A6-71B3898687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006CC-25A6-4B01-A6C8-6A2BAAEFD442}">
      <dsp:nvSpPr>
        <dsp:cNvPr id="0" name=""/>
        <dsp:cNvSpPr/>
      </dsp:nvSpPr>
      <dsp:spPr>
        <a:xfrm rot="5400000">
          <a:off x="4381601" y="-1735298"/>
          <a:ext cx="1071441" cy="46500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От налогоплательщика не требуется специальных познаний в области налогового законодательства, достаточно соблюсти простую письменную форму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Жалоба может быть подана в электронном виде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-5400000">
        <a:off x="2592297" y="106309"/>
        <a:ext cx="4597748" cy="966835"/>
      </dsp:txXfrm>
    </dsp:sp>
    <dsp:sp modelId="{58BE6BAE-E024-4B61-9921-C2786929BB2B}">
      <dsp:nvSpPr>
        <dsp:cNvPr id="0" name=""/>
        <dsp:cNvSpPr/>
      </dsp:nvSpPr>
      <dsp:spPr>
        <a:xfrm>
          <a:off x="0" y="0"/>
          <a:ext cx="2615654" cy="11576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Доступность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11" y="56511"/>
        <a:ext cx="2502632" cy="1044606"/>
      </dsp:txXfrm>
    </dsp:sp>
    <dsp:sp modelId="{C6D79882-249E-4410-9E76-7CD6155984FC}">
      <dsp:nvSpPr>
        <dsp:cNvPr id="0" name=""/>
        <dsp:cNvSpPr/>
      </dsp:nvSpPr>
      <dsp:spPr>
        <a:xfrm rot="5400000">
          <a:off x="4459621" y="562948"/>
          <a:ext cx="915401" cy="46500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 месяц – по жалобам на решения по камеральным и выездным налоговым проверкам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15 дней – по жалобам на действия должностных лиц и иные акты ненормативного характера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92296" y="2474959"/>
        <a:ext cx="4605365" cy="826029"/>
      </dsp:txXfrm>
    </dsp:sp>
    <dsp:sp modelId="{AE42D339-56DC-411E-8780-BBD1A30751F6}">
      <dsp:nvSpPr>
        <dsp:cNvPr id="0" name=""/>
        <dsp:cNvSpPr/>
      </dsp:nvSpPr>
      <dsp:spPr>
        <a:xfrm>
          <a:off x="0" y="2266075"/>
          <a:ext cx="2615654" cy="11903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Сокращенные сроки рассмотрения жалоб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106" y="2324181"/>
        <a:ext cx="2499442" cy="1074096"/>
      </dsp:txXfrm>
    </dsp:sp>
    <dsp:sp modelId="{7EEB127A-02DF-459F-AF7F-D252CAB46F2E}">
      <dsp:nvSpPr>
        <dsp:cNvPr id="0" name=""/>
        <dsp:cNvSpPr/>
      </dsp:nvSpPr>
      <dsp:spPr>
        <a:xfrm rot="5400000">
          <a:off x="4461888" y="-591460"/>
          <a:ext cx="915401" cy="46545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Процедура досудебного обжалования не облагается государственной пошлиной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Отсутствие необходимости изготовления копий документов, имеющихся в налоговом органе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92290" y="1322824"/>
        <a:ext cx="4609911" cy="826029"/>
      </dsp:txXfrm>
    </dsp:sp>
    <dsp:sp modelId="{2FA0BF69-5E83-4C7E-923E-DC61000894D3}">
      <dsp:nvSpPr>
        <dsp:cNvPr id="0" name=""/>
        <dsp:cNvSpPr/>
      </dsp:nvSpPr>
      <dsp:spPr>
        <a:xfrm>
          <a:off x="0" y="1206132"/>
          <a:ext cx="2618210" cy="9921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Отсутствие финансовых затрат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434" y="1254566"/>
        <a:ext cx="2521342" cy="895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F9251-9191-466B-AB8A-2EF04F1653BD}">
      <dsp:nvSpPr>
        <dsp:cNvPr id="0" name=""/>
        <dsp:cNvSpPr/>
      </dsp:nvSpPr>
      <dsp:spPr>
        <a:xfrm>
          <a:off x="14656" y="152344"/>
          <a:ext cx="2999404" cy="1185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Интернет-сервис «Узнать о жалобе»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377" y="187065"/>
        <a:ext cx="2929962" cy="1116012"/>
      </dsp:txXfrm>
    </dsp:sp>
    <dsp:sp modelId="{F4C0791A-D2E7-4534-94D4-B4BCF880BCFC}">
      <dsp:nvSpPr>
        <dsp:cNvPr id="0" name=""/>
        <dsp:cNvSpPr/>
      </dsp:nvSpPr>
      <dsp:spPr>
        <a:xfrm>
          <a:off x="314597" y="1337799"/>
          <a:ext cx="328764" cy="1239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9421"/>
              </a:lnTo>
              <a:lnTo>
                <a:pt x="328764" y="12394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55B26-404D-4502-BFE3-2B336BB99E64}">
      <dsp:nvSpPr>
        <dsp:cNvPr id="0" name=""/>
        <dsp:cNvSpPr/>
      </dsp:nvSpPr>
      <dsp:spPr>
        <a:xfrm>
          <a:off x="643362" y="1561135"/>
          <a:ext cx="2671917" cy="2032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Получение информации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 ходе и результатах рассмотрения жалоб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2882" y="1620655"/>
        <a:ext cx="2552877" cy="1913131"/>
      </dsp:txXfrm>
    </dsp:sp>
    <dsp:sp modelId="{700CAB4A-8A1C-4097-B2CD-82A8478BB0B7}">
      <dsp:nvSpPr>
        <dsp:cNvPr id="0" name=""/>
        <dsp:cNvSpPr/>
      </dsp:nvSpPr>
      <dsp:spPr>
        <a:xfrm>
          <a:off x="3976810" y="142701"/>
          <a:ext cx="2999404" cy="12599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Интернет-сервис «Решения по жалобам»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3713" y="179604"/>
        <a:ext cx="2925598" cy="1186168"/>
      </dsp:txXfrm>
    </dsp:sp>
    <dsp:sp modelId="{987CFFF9-508D-4073-8119-5706E61670AE}">
      <dsp:nvSpPr>
        <dsp:cNvPr id="0" name=""/>
        <dsp:cNvSpPr/>
      </dsp:nvSpPr>
      <dsp:spPr>
        <a:xfrm>
          <a:off x="4276750" y="1402676"/>
          <a:ext cx="115866" cy="1225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5714"/>
              </a:lnTo>
              <a:lnTo>
                <a:pt x="115866" y="12257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7CA75-CE2D-4F96-9E23-8CEC1452B66F}">
      <dsp:nvSpPr>
        <dsp:cNvPr id="0" name=""/>
        <dsp:cNvSpPr/>
      </dsp:nvSpPr>
      <dsp:spPr>
        <a:xfrm>
          <a:off x="4392617" y="1635655"/>
          <a:ext cx="2885451" cy="198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Позиция ФНС России по вопросам методологического характера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50769" y="1693807"/>
        <a:ext cx="2769147" cy="1869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8599B-D119-40EB-907E-69CC60A5F0C0}">
      <dsp:nvSpPr>
        <dsp:cNvPr id="0" name=""/>
        <dsp:cNvSpPr/>
      </dsp:nvSpPr>
      <dsp:spPr>
        <a:xfrm rot="5400000">
          <a:off x="4169879" y="-1377422"/>
          <a:ext cx="1538731" cy="46812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Верховного Суда Российской Федерации от 06.11.2020 № 306-ЭС20-17044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Постановление Суда по интеллектуальным правам от 08.07.2020 по делу № А57-19246/2019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98637" y="268935"/>
        <a:ext cx="4606101" cy="1388501"/>
      </dsp:txXfrm>
    </dsp:sp>
    <dsp:sp modelId="{CE4F5A2B-F328-4125-AED1-C5BCF08121C0}">
      <dsp:nvSpPr>
        <dsp:cNvPr id="0" name=""/>
        <dsp:cNvSpPr/>
      </dsp:nvSpPr>
      <dsp:spPr>
        <a:xfrm>
          <a:off x="1080" y="639"/>
          <a:ext cx="2633184" cy="1798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. Внесение изменений в ЕГРЮЛ в части наименования юридического лица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890" y="88449"/>
        <a:ext cx="2457564" cy="1623168"/>
      </dsp:txXfrm>
    </dsp:sp>
    <dsp:sp modelId="{B839F5C9-7403-4987-97A6-71B3898687BF}">
      <dsp:nvSpPr>
        <dsp:cNvPr id="0" name=""/>
        <dsp:cNvSpPr/>
      </dsp:nvSpPr>
      <dsp:spPr>
        <a:xfrm rot="5400000">
          <a:off x="4075594" y="376365"/>
          <a:ext cx="1746918" cy="474283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Конституционного Суда Российской Федерации от 29.09.2020 № 2311-О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Определение Верховного Суда Российской Федерации от 20.03.2020 № 306-ЭС-20-1522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Постановление Арбитражного суда Поволжского округа от 27.11.2019 № Ф06-54293/2019 по делу № А57-3949/2019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577637" y="1959600"/>
        <a:ext cx="4657555" cy="1576362"/>
      </dsp:txXfrm>
    </dsp:sp>
    <dsp:sp modelId="{807A0A34-A3CA-43C7-82B5-5EF411FF80BA}">
      <dsp:nvSpPr>
        <dsp:cNvPr id="0" name=""/>
        <dsp:cNvSpPr/>
      </dsp:nvSpPr>
      <dsp:spPr>
        <a:xfrm>
          <a:off x="1080" y="1998824"/>
          <a:ext cx="2576556" cy="1497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. Применение положений статьи 54.1 Налогового кодекса Российской Федерации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202" y="2071946"/>
        <a:ext cx="2430312" cy="1351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53481F08-5FAF-4302-BE4C-B143931DB525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29E1C1A-3882-4798-827F-4053D3BFE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5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3"/>
            <a:ext cx="9142642" cy="514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9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7528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2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77E8-1B84-4914-B23F-2722DC7C36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4585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33833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205154"/>
            <a:ext cx="7320689" cy="3621940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7" y="375802"/>
            <a:ext cx="7337901" cy="829352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C994-949E-4C21-A5D1-50758530BD0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4058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2643" cy="51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75937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2572290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E75B-A4D0-432B-A733-8302CCA953C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354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152B8-EC12-4571-9E95-255FB242C42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2123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D5E4-8F8B-4A94-9762-386C58A8CA6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9215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4404859"/>
            <a:ext cx="567428" cy="489188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7D23877B-D467-47D8-8C3B-74849B0D5D6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2124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5FE1-CA2C-4CF1-8EF2-77691C9047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0748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DD1B-1B19-489B-AE0E-1C3F50B1472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20985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5BAD-5960-4224-800A-60BD17F10A3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641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" y="0"/>
            <a:ext cx="9142643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205154"/>
            <a:ext cx="7320689" cy="3621940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2"/>
            <a:ext cx="7337901" cy="829352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C994-949E-4C21-A5D1-50758530BD0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1548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77E8-1B84-4914-B23F-2722DC7C364A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957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" y="0"/>
            <a:ext cx="9142643" cy="5141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759381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2572292"/>
            <a:ext cx="7320689" cy="225480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0E75B-A4D0-432B-A733-8302CCA953C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176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6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6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152B8-EC12-4571-9E95-255FB242C42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990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58" y="1081"/>
            <a:ext cx="9142642" cy="514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4D5E4-8F8B-4A94-9762-386C58A8CA6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89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4404859"/>
            <a:ext cx="567428" cy="489188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7D23877B-D467-47D8-8C3B-74849B0D5D6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013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5FE1-CA2C-4CF1-8EF2-77691C9047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9226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DD1B-1B19-489B-AE0E-1C3F50B1472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98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5BAD-5960-4224-800A-60BD17F10A3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228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52" y="367163"/>
            <a:ext cx="7343979" cy="83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852" y="1199755"/>
            <a:ext cx="7343979" cy="36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4767702"/>
            <a:ext cx="2133962" cy="27321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71" y="4767702"/>
            <a:ext cx="2896867" cy="27321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4531206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defTabSz="914239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3DF561-B3A9-42EB-8D9B-5F69A4B0DC9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/>
  <p:hf hdr="0" ftr="0" dt="0"/>
  <p:txStyles>
    <p:titleStyle>
      <a:lvl1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641" indent="-318641" algn="l" defTabSz="914179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8209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402575" indent="-1086718" algn="just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345078" algn="l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8" y="367162"/>
            <a:ext cx="7343979" cy="83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8" y="1199755"/>
            <a:ext cx="7343979" cy="36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68" y="4767700"/>
            <a:ext cx="2896867" cy="27321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4531204"/>
            <a:ext cx="620370" cy="474071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defTabSz="914239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3DF561-B3A9-42EB-8D9B-5F69A4B0DC9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40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/>
  <p:hf hdr="0" ftr="0" dt="0"/>
  <p:txStyles>
    <p:titleStyle>
      <a:lvl1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641" indent="-318641" algn="l" defTabSz="914179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indent="8209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402575" indent="-1086718" algn="just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indent="345078" algn="l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46620" y="2620887"/>
            <a:ext cx="7772943" cy="1102564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ts val="1753"/>
              </a:lnSpc>
            </a:pPr>
            <a:r>
              <a:rPr lang="ru-RU" altLang="ru-RU" sz="1600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ru-RU" altLang="ru-RU" sz="16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16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br>
              <a:rPr lang="ru-RU" altLang="ru-RU" sz="1600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ru-RU" altLang="ru-RU" sz="2100" dirty="0">
                <a:latin typeface="Times New Roman" pitchFamily="18" charset="0"/>
                <a:cs typeface="Times New Roman" panose="02020603050405020304" pitchFamily="18" charset="0"/>
              </a:rPr>
              <a:t>Доклад по теме:</a:t>
            </a:r>
            <a:br>
              <a:rPr lang="ru-RU" altLang="ru-RU" sz="2100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sz="2100" dirty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100" dirty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sz="2100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dirty="0" smtClean="0">
                <a:latin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досудебного урегулирования налоговых споров по результатам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судебного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обжалования»</a:t>
            </a:r>
            <a:r>
              <a:rPr lang="ru-RU" sz="2000"/>
              <a:t/>
            </a:r>
            <a:br>
              <a:rPr lang="ru-RU" sz="2000"/>
            </a:br>
            <a:endParaRPr lang="ru-RU" altLang="ru-RU" sz="2100" b="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815667"/>
            <a:ext cx="6408712" cy="783998"/>
          </a:xfrm>
          <a:prstGeom prst="rect">
            <a:avLst/>
          </a:prstGeom>
        </p:spPr>
        <p:txBody>
          <a:bodyPr lIns="91408" tIns="45704" rIns="91408" bIns="45704" anchor="ctr"/>
          <a:lstStyle/>
          <a:p>
            <a:pPr algn="ctr" defTabSz="914077">
              <a:spcBef>
                <a:spcPct val="0"/>
              </a:spcBef>
              <a:defRPr/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ПО САРАТОВСКОЙ 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795886"/>
            <a:ext cx="5479963" cy="1053574"/>
          </a:xfrm>
          <a:prstGeom prst="rect">
            <a:avLst/>
          </a:prstGeom>
        </p:spPr>
        <p:txBody>
          <a:bodyPr vert="horz" wrap="square" lIns="91408" tIns="45704" rIns="91408" bIns="45704" rtlCol="0" anchor="ctr">
            <a:normAutofit fontScale="85000" lnSpcReduction="20000"/>
          </a:bodyPr>
          <a:lstStyle/>
          <a:p>
            <a:pPr defTabSz="914077">
              <a:spcBef>
                <a:spcPct val="0"/>
              </a:spcBef>
            </a:pPr>
            <a:endParaRPr lang="ru-RU" b="1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077">
              <a:spcBef>
                <a:spcPct val="0"/>
              </a:spcBef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М.А. Лукьяненко</a:t>
            </a:r>
          </a:p>
          <a:p>
            <a:pPr defTabSz="914077">
              <a:spcBef>
                <a:spcPct val="0"/>
              </a:spcBef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государственный налоговый </a:t>
            </a:r>
          </a:p>
          <a:p>
            <a:pPr defTabSz="914077">
              <a:spcBef>
                <a:spcPct val="0"/>
              </a:spcBef>
            </a:pPr>
            <a:r>
              <a:rPr lang="ru-RU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отдела </a:t>
            </a: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досудебного </a:t>
            </a:r>
          </a:p>
          <a:p>
            <a:pPr defTabSz="914077">
              <a:spcBef>
                <a:spcPct val="0"/>
              </a:spcBef>
            </a:pPr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урегулирования налоговых споров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17829" y="4727003"/>
            <a:ext cx="1662512" cy="244915"/>
          </a:xfrm>
          <a:prstGeom prst="rect">
            <a:avLst/>
          </a:prstGeom>
        </p:spPr>
        <p:txBody>
          <a:bodyPr vert="horz" wrap="square" lIns="91408" tIns="45704" rIns="91408" bIns="45704" rtlCol="0" anchor="ctr">
            <a:noAutofit/>
          </a:bodyPr>
          <a:lstStyle/>
          <a:p>
            <a:pPr defTabSz="914077">
              <a:spcBef>
                <a:spcPct val="0"/>
              </a:spcBef>
            </a:pPr>
            <a:r>
              <a:rPr lang="ru-RU" sz="2100" b="1" dirty="0">
                <a:solidFill>
                  <a:prstClr val="white"/>
                </a:solidFill>
              </a:rPr>
              <a:t>        </a:t>
            </a:r>
            <a:r>
              <a:rPr lang="ru-RU" sz="21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21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1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Преимущества досудебного урегулирования налоговых споров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43331371"/>
              </p:ext>
            </p:extLst>
          </p:nvPr>
        </p:nvGraphicFramePr>
        <p:xfrm>
          <a:off x="899592" y="1221600"/>
          <a:ext cx="727280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223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468532"/>
              </p:ext>
            </p:extLst>
          </p:nvPr>
        </p:nvGraphicFramePr>
        <p:xfrm>
          <a:off x="822325" y="1204913"/>
          <a:ext cx="7321550" cy="3621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Электронные сервисы интернет-сайта ФНС России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nalog.ru)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314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Примеры судебной практики по спорам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прошедшим процедуру досудебного урегулирования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035796"/>
              </p:ext>
            </p:extLst>
          </p:nvPr>
        </p:nvGraphicFramePr>
        <p:xfrm>
          <a:off x="822325" y="1204913"/>
          <a:ext cx="7321550" cy="3621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6958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Номер слайда 3"/>
          <p:cNvSpPr txBox="1">
            <a:spLocks noGrp="1"/>
          </p:cNvSpPr>
          <p:nvPr/>
        </p:nvSpPr>
        <p:spPr bwMode="auto">
          <a:xfrm>
            <a:off x="8324081" y="4531206"/>
            <a:ext cx="620370" cy="47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algn="ctr">
              <a:lnSpc>
                <a:spcPts val="2104"/>
              </a:lnSpc>
            </a:pPr>
            <a:r>
              <a:rPr lang="ru-RU" altLang="ru-RU" sz="2400" dirty="0" smtClean="0">
                <a:solidFill>
                  <a:schemeClr val="bg1"/>
                </a:solidFill>
              </a:rPr>
              <a:t>4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pic>
        <p:nvPicPr>
          <p:cNvPr id="25603" name="Picture 5" descr="Герб-цв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985997" y="1199755"/>
            <a:ext cx="4865216" cy="2776388"/>
          </a:xfrm>
          <a:prstGeom prst="rect">
            <a:avLst/>
          </a:prstGeom>
          <a:noFill/>
          <a:ln>
            <a:noFill/>
          </a:ln>
          <a:effectLst>
            <a:outerShdw dist="25400" dir="5400000" algn="ctr" rotWithShape="0">
              <a:srgbClr val="333333">
                <a:alpha val="50000"/>
              </a:srgbClr>
            </a:outerShdw>
          </a:effectLst>
          <a:extLst/>
        </p:spPr>
      </p:pic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2170615" y="660891"/>
            <a:ext cx="5849390" cy="69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pPr defTabSz="801472">
              <a:spcBef>
                <a:spcPct val="50000"/>
              </a:spcBef>
            </a:pPr>
            <a:r>
              <a:rPr lang="ru-RU" sz="4000">
                <a:latin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159860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225</Words>
  <Application>Microsoft Office PowerPoint</Application>
  <PresentationFormat>Экран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Present_FNS2012_A4</vt:lpstr>
      <vt:lpstr>1_Present_FNS2012_A4</vt:lpstr>
      <vt:lpstr>   Доклад по теме:   «Эффективность досудебного урегулирования налоговых споров по результатам судебного обжалования» </vt:lpstr>
      <vt:lpstr>Преимущества досудебного урегулирования налоговых споров</vt:lpstr>
      <vt:lpstr>Электронные сервисы интернет-сайта ФНС России (nalog.ru)</vt:lpstr>
      <vt:lpstr>Примеры судебной практики по спорам, прошедшим процедуру досудебного урегулирования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теме:   «Эффективность досудебного урегулирования. Практика рассмотрения обращений и жалоб налогоплательщиков»</dc:title>
  <dc:creator>Родионов Алексей Валерьевич</dc:creator>
  <cp:lastModifiedBy>Лукьяненко Марина Александровна</cp:lastModifiedBy>
  <cp:revision>59</cp:revision>
  <cp:lastPrinted>2020-11-23T07:53:12Z</cp:lastPrinted>
  <dcterms:created xsi:type="dcterms:W3CDTF">2017-11-02T10:07:17Z</dcterms:created>
  <dcterms:modified xsi:type="dcterms:W3CDTF">2020-11-23T07:59:34Z</dcterms:modified>
</cp:coreProperties>
</file>